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0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4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8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91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2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51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2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6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4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3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FD25B-E557-4992-94AC-9A462FC202AD}" type="datetimeFigureOut">
              <a:rPr lang="zh-CN" altLang="en-US" smtClean="0"/>
              <a:t>2017/8/30/Wed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7C27-92D4-4840-8EFD-6AF992303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8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5275"/>
            <a:ext cx="111442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295275"/>
            <a:ext cx="112109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45" y="211288"/>
            <a:ext cx="111918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71462"/>
            <a:ext cx="111537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76225"/>
            <a:ext cx="111442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242887"/>
            <a:ext cx="111918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09562"/>
            <a:ext cx="111728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04800"/>
            <a:ext cx="11087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76225"/>
            <a:ext cx="111061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300037"/>
            <a:ext cx="111061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1943100"/>
            <a:ext cx="5295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1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86" y="906561"/>
            <a:ext cx="8862828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917992"/>
            <a:ext cx="8908552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910371"/>
            <a:ext cx="8870449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8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73" y="934406"/>
            <a:ext cx="8878069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2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925613"/>
            <a:ext cx="8855207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917992"/>
            <a:ext cx="8885690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3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921802"/>
            <a:ext cx="8939035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921802"/>
            <a:ext cx="8916173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906561"/>
            <a:ext cx="8931414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4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41" y="883699"/>
            <a:ext cx="8969517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8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53" y="775854"/>
            <a:ext cx="8283940" cy="47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4" y="917992"/>
            <a:ext cx="8893311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944664"/>
            <a:ext cx="8870449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8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929423"/>
            <a:ext cx="8885690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4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914182"/>
            <a:ext cx="8923793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98941"/>
            <a:ext cx="8931414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895130"/>
            <a:ext cx="8939035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3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921802"/>
            <a:ext cx="8900931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41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902751"/>
            <a:ext cx="8939035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1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4" y="902751"/>
            <a:ext cx="8893311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9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906561"/>
            <a:ext cx="8931414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1933575"/>
            <a:ext cx="5267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917992"/>
            <a:ext cx="8916173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6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906561"/>
            <a:ext cx="8931414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2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902751"/>
            <a:ext cx="8923793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925613"/>
            <a:ext cx="8916173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05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906561"/>
            <a:ext cx="8916173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9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72" y="914182"/>
            <a:ext cx="8946655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898941"/>
            <a:ext cx="8908552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4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914182"/>
            <a:ext cx="890093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2" y="1909762"/>
            <a:ext cx="5324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2" y="803594"/>
            <a:ext cx="7944282" cy="4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9" y="604076"/>
            <a:ext cx="8769581" cy="49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95275"/>
            <a:ext cx="111537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314325"/>
            <a:ext cx="111156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0</Words>
  <Application>Microsoft Office PowerPoint</Application>
  <PresentationFormat>宽屏</PresentationFormat>
  <Paragraphs>0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五千年木</dc:creator>
  <cp:lastModifiedBy>China</cp:lastModifiedBy>
  <cp:revision>18</cp:revision>
  <dcterms:created xsi:type="dcterms:W3CDTF">2017-06-16T03:43:02Z</dcterms:created>
  <dcterms:modified xsi:type="dcterms:W3CDTF">2017-08-30T15:24:45Z</dcterms:modified>
</cp:coreProperties>
</file>